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25e4cc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06650475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667d8e55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66b812a5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664d0487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66644995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1ad773a8.png"/><Relationship Id="rId3" Type="http://schemas.openxmlformats.org/officeDocument/2006/relationships/image" Target="../media/file106636ea285c.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46ffcc2e.png"/><Relationship Id="rId3" Type="http://schemas.openxmlformats.org/officeDocument/2006/relationships/image" Target="../media/file106643b6046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62dc712e.png"/><Relationship Id="rId3" Type="http://schemas.openxmlformats.org/officeDocument/2006/relationships/image" Target="../media/file1066768ab5b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c9ffc87.png"/><Relationship Id="rId3" Type="http://schemas.openxmlformats.org/officeDocument/2006/relationships/image" Target="../media/file10665b7c098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2c5671f2.png"/><Relationship Id="rId3" Type="http://schemas.openxmlformats.org/officeDocument/2006/relationships/image" Target="../media/file10665f52dd9b.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39531c01.png"/><Relationship Id="rId3" Type="http://schemas.openxmlformats.org/officeDocument/2006/relationships/image" Target="../media/file10667f53a30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4bf5ebc9.png"/><Relationship Id="rId3" Type="http://schemas.openxmlformats.org/officeDocument/2006/relationships/image" Target="../media/file10667e4b00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666df261d2.png"/><Relationship Id="rId3" Type="http://schemas.openxmlformats.org/officeDocument/2006/relationships/image" Target="../media/file106643f45a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518344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f83e6e.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29caa8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37ec58d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7dbc66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5bdf41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661e4297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3,754,821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6,670.9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529,085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6,944.3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529,085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3,754,821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6,670.9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2021-03-20T21:34:27Z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